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305800" cy="901080"/>
          </a:xfrm>
        </p:spPr>
        <p:txBody>
          <a:bodyPr/>
          <a:lstStyle/>
          <a:p>
            <a:r>
              <a:rPr lang="uk-UA" dirty="0" smtClean="0"/>
              <a:t>Оноре де Бальзак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2340"/>
            <a:ext cx="233357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70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86998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Евеліна (Єва) Ганська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484784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Евеліна (Єва) Ганська була із роду </a:t>
            </a:r>
            <a:r>
              <a:rPr lang="uk-UA" dirty="0" err="1"/>
              <a:t>Ржевуських</a:t>
            </a:r>
            <a:r>
              <a:rPr lang="uk-UA" dirty="0"/>
              <a:t> — давнього шляхетського роду, праправнучкою королеви Франції Марії </a:t>
            </a:r>
            <a:r>
              <a:rPr lang="uk-UA" dirty="0" err="1"/>
              <a:t>Ліщинської</a:t>
            </a:r>
            <a:r>
              <a:rPr lang="uk-UA" dirty="0"/>
              <a:t>. Її батько, Адам </a:t>
            </a:r>
            <a:r>
              <a:rPr lang="uk-UA" dirty="0" err="1"/>
              <a:t>Ржевуський</a:t>
            </a:r>
            <a:r>
              <a:rPr lang="uk-UA" dirty="0"/>
              <a:t>, збіднілий шляхтич, був людиною непересічною, свого часу він навіть листувався із Вольтером. Старша сестра Евеліни — Кароліна — після заміжжя виїхала до Одеси й тримала там літературний салон, у якому частими гостями були О.Пушкін та А.Міцкевич</a:t>
            </a:r>
            <a:r>
              <a:rPr lang="uk-UA" dirty="0" smtClean="0"/>
              <a:t>.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19-річну </a:t>
            </a:r>
            <a:r>
              <a:rPr lang="ru-RU" dirty="0" err="1"/>
              <a:t>Евеліну</a:t>
            </a:r>
            <a:r>
              <a:rPr lang="ru-RU" dirty="0"/>
              <a:t> </a:t>
            </a:r>
            <a:r>
              <a:rPr lang="ru-RU" dirty="0" err="1"/>
              <a:t>видали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Вацлава </a:t>
            </a:r>
            <a:r>
              <a:rPr lang="ru-RU" dirty="0" err="1"/>
              <a:t>Ганського</a:t>
            </a:r>
            <a:r>
              <a:rPr lang="ru-RU" dirty="0"/>
              <a:t>, старшого за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. Як </a:t>
            </a:r>
            <a:r>
              <a:rPr lang="ru-RU" dirty="0" err="1"/>
              <a:t>весільний</a:t>
            </a:r>
            <a:r>
              <a:rPr lang="ru-RU" dirty="0"/>
              <a:t> </a:t>
            </a:r>
            <a:r>
              <a:rPr lang="ru-RU" dirty="0" err="1"/>
              <a:t>подарунок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вона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родовий</a:t>
            </a:r>
            <a:r>
              <a:rPr lang="ru-RU" dirty="0"/>
              <a:t> </a:t>
            </a:r>
            <a:r>
              <a:rPr lang="ru-RU" dirty="0" err="1"/>
              <a:t>маєток</a:t>
            </a:r>
            <a:r>
              <a:rPr lang="ru-RU" dirty="0"/>
              <a:t> </a:t>
            </a:r>
            <a:r>
              <a:rPr lang="ru-RU" dirty="0" err="1"/>
              <a:t>Ганських</a:t>
            </a:r>
            <a:r>
              <a:rPr lang="ru-RU" dirty="0"/>
              <a:t> у </a:t>
            </a:r>
            <a:r>
              <a:rPr lang="ru-RU" dirty="0" err="1"/>
              <a:t>Верхівні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розкішних</a:t>
            </a:r>
            <a:r>
              <a:rPr lang="ru-RU" dirty="0"/>
              <a:t> хоромах молода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занудьгувала</a:t>
            </a:r>
            <a:r>
              <a:rPr lang="ru-RU" dirty="0"/>
              <a:t> без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світського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очевидно, й </a:t>
            </a:r>
            <a:r>
              <a:rPr lang="ru-RU" dirty="0" err="1"/>
              <a:t>спонукало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листа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письменникові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8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84784"/>
            <a:ext cx="276291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Листування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412776"/>
            <a:ext cx="53285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Письменник</a:t>
            </a:r>
            <a:r>
              <a:rPr lang="ru-RU" sz="2400" dirty="0"/>
              <a:t> почав </a:t>
            </a:r>
            <a:r>
              <a:rPr lang="ru-RU" sz="2400" dirty="0" err="1"/>
              <a:t>листування</a:t>
            </a:r>
            <a:r>
              <a:rPr lang="ru-RU" sz="2400" dirty="0"/>
              <a:t> з </a:t>
            </a:r>
            <a:r>
              <a:rPr lang="ru-RU" sz="2400" dirty="0" err="1"/>
              <a:t>жінкою</a:t>
            </a:r>
            <a:r>
              <a:rPr lang="ru-RU" sz="2400" dirty="0"/>
              <a:t>, а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зустрівся</a:t>
            </a:r>
            <a:r>
              <a:rPr lang="ru-RU" sz="2400" dirty="0"/>
              <a:t> з нею у </a:t>
            </a:r>
            <a:r>
              <a:rPr lang="ru-RU" sz="2400" dirty="0" err="1"/>
              <a:t>Швейцарії</a:t>
            </a:r>
            <a:r>
              <a:rPr lang="ru-RU" sz="2400" dirty="0"/>
              <a:t>. </a:t>
            </a:r>
            <a:r>
              <a:rPr lang="ru-RU" sz="2400" dirty="0" err="1"/>
              <a:t>Ганська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вродливою</a:t>
            </a:r>
            <a:r>
              <a:rPr lang="ru-RU" sz="2400" dirty="0"/>
              <a:t> вельможною </a:t>
            </a:r>
            <a:r>
              <a:rPr lang="ru-RU" sz="2400" dirty="0" err="1"/>
              <a:t>жінкою</a:t>
            </a:r>
            <a:r>
              <a:rPr lang="ru-RU" sz="2400" dirty="0"/>
              <a:t>.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письменником</a:t>
            </a:r>
            <a:r>
              <a:rPr lang="ru-RU" sz="2400" dirty="0"/>
              <a:t> і нею </a:t>
            </a:r>
            <a:r>
              <a:rPr lang="ru-RU" sz="2400" dirty="0" err="1"/>
              <a:t>зав'язались</a:t>
            </a:r>
            <a:r>
              <a:rPr lang="ru-RU" sz="2400" dirty="0"/>
              <a:t> </a:t>
            </a:r>
            <a:r>
              <a:rPr lang="ru-RU" sz="2400" dirty="0" err="1"/>
              <a:t>дружні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невдовзі</a:t>
            </a:r>
            <a:r>
              <a:rPr lang="ru-RU" sz="2400" dirty="0"/>
              <a:t> переросли в </a:t>
            </a:r>
            <a:r>
              <a:rPr lang="ru-RU" sz="2400" dirty="0" err="1"/>
              <a:t>справжнє</a:t>
            </a:r>
            <a:r>
              <a:rPr lang="ru-RU" sz="2400" dirty="0"/>
              <a:t> </a:t>
            </a:r>
            <a:r>
              <a:rPr lang="ru-RU" sz="2400" dirty="0" err="1"/>
              <a:t>кохання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Вони </a:t>
            </a:r>
            <a:r>
              <a:rPr lang="ru-RU" sz="2400" dirty="0" err="1"/>
              <a:t>зустрічались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містах</a:t>
            </a:r>
            <a:r>
              <a:rPr lang="ru-RU" sz="2400" dirty="0"/>
              <a:t> і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: у </a:t>
            </a:r>
            <a:r>
              <a:rPr lang="ru-RU" sz="2400" dirty="0" err="1"/>
              <a:t>Швейцарії</a:t>
            </a:r>
            <a:r>
              <a:rPr lang="ru-RU" sz="2400" dirty="0"/>
              <a:t>, </a:t>
            </a:r>
            <a:r>
              <a:rPr lang="ru-RU" sz="2400" dirty="0" err="1"/>
              <a:t>Відні</a:t>
            </a:r>
            <a:r>
              <a:rPr lang="ru-RU" sz="2400" dirty="0"/>
              <a:t>, </a:t>
            </a:r>
            <a:r>
              <a:rPr lang="ru-RU" sz="2400" dirty="0" err="1"/>
              <a:t>Дрездені</a:t>
            </a:r>
            <a:r>
              <a:rPr lang="ru-RU" sz="2400" dirty="0"/>
              <a:t>, Санкт-</a:t>
            </a:r>
            <a:r>
              <a:rPr lang="ru-RU" sz="2400" dirty="0" err="1"/>
              <a:t>Петербурзі</a:t>
            </a:r>
            <a:r>
              <a:rPr lang="ru-RU" sz="2400" dirty="0"/>
              <a:t>, а </a:t>
            </a:r>
            <a:r>
              <a:rPr lang="ru-RU" sz="2400" dirty="0" err="1"/>
              <a:t>зрештою</a:t>
            </a:r>
            <a:r>
              <a:rPr lang="ru-RU" sz="2400" dirty="0"/>
              <a:t> </a:t>
            </a:r>
            <a:r>
              <a:rPr lang="ru-RU" sz="2400" dirty="0" err="1"/>
              <a:t>одружились</a:t>
            </a:r>
            <a:r>
              <a:rPr lang="ru-RU" sz="2400" dirty="0"/>
              <a:t> у </a:t>
            </a:r>
            <a:r>
              <a:rPr lang="ru-RU" sz="2400" dirty="0" err="1"/>
              <a:t>Бердичеві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Бальзак </a:t>
            </a:r>
            <a:r>
              <a:rPr lang="ru-RU" sz="2400" dirty="0" err="1"/>
              <a:t>двічі</a:t>
            </a:r>
            <a:r>
              <a:rPr lang="ru-RU" sz="2400" dirty="0"/>
              <a:t> </a:t>
            </a:r>
            <a:r>
              <a:rPr lang="ru-RU" sz="2400" dirty="0" err="1"/>
              <a:t>відвідував</a:t>
            </a:r>
            <a:r>
              <a:rPr lang="ru-RU" sz="2400" dirty="0"/>
              <a:t>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. </a:t>
            </a:r>
            <a:r>
              <a:rPr lang="ru-RU" sz="2400" dirty="0"/>
              <a:t>. </a:t>
            </a:r>
            <a:r>
              <a:rPr lang="ru-RU" sz="2400" dirty="0" err="1"/>
              <a:t>Україна</a:t>
            </a:r>
            <a:r>
              <a:rPr lang="ru-RU" sz="2400" dirty="0"/>
              <a:t> </a:t>
            </a:r>
            <a:r>
              <a:rPr lang="ru-RU" sz="2400" dirty="0" err="1"/>
              <a:t>вразила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полями і </a:t>
            </a:r>
            <a:r>
              <a:rPr lang="ru-RU" sz="2400" dirty="0" err="1"/>
              <a:t>родючою</a:t>
            </a:r>
            <a:r>
              <a:rPr lang="ru-RU" sz="2400" dirty="0"/>
              <a:t> землею.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3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0" y="1384819"/>
            <a:ext cx="8131078" cy="506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Бальзак про Україну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869160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«…Це пустеля, царство хлібів, ці мовчазні прерії Купера,</a:t>
            </a:r>
            <a:r>
              <a:rPr lang="ru-RU" sz="2000" dirty="0"/>
              <a:t> </a:t>
            </a:r>
            <a:r>
              <a:rPr lang="uk-UA" sz="2000" dirty="0"/>
              <a:t>— захоплено зазначав він.</a:t>
            </a:r>
            <a:r>
              <a:rPr lang="ru-RU" sz="2000" dirty="0"/>
              <a:t> </a:t>
            </a:r>
            <a:r>
              <a:rPr lang="uk-UA" sz="2000" dirty="0"/>
              <a:t>— Тут починається український чорнозем, шар чорного і тучного </a:t>
            </a:r>
            <a:r>
              <a:rPr lang="uk-UA" sz="2000" dirty="0" err="1"/>
              <a:t>грунту</a:t>
            </a:r>
            <a:r>
              <a:rPr lang="uk-UA" sz="2000" dirty="0"/>
              <a:t> завтовшки футів п'ятдесяти, а іноді навіть і більше.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угниють</a:t>
            </a:r>
            <a:r>
              <a:rPr lang="ru-RU" sz="2000" dirty="0"/>
              <a:t>…»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55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7390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1850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err="1"/>
              <a:t>Евеліною</a:t>
            </a:r>
            <a:r>
              <a:rPr lang="ru-RU" dirty="0"/>
              <a:t> </a:t>
            </a:r>
            <a:r>
              <a:rPr lang="ru-RU" dirty="0" err="1"/>
              <a:t>Ганською</a:t>
            </a:r>
            <a:r>
              <a:rPr lang="ru-RU" dirty="0"/>
              <a:t>. </a:t>
            </a:r>
            <a:r>
              <a:rPr lang="ru-RU" dirty="0" err="1"/>
              <a:t>Вінчання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2 </a:t>
            </a:r>
            <a:r>
              <a:rPr lang="ru-RU" dirty="0" err="1"/>
              <a:t>березня</a:t>
            </a:r>
            <a:r>
              <a:rPr lang="ru-RU" dirty="0"/>
              <a:t> 1850 року в </a:t>
            </a:r>
            <a:r>
              <a:rPr lang="ru-RU" dirty="0" err="1"/>
              <a:t>костьолі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Бердичів</a:t>
            </a:r>
            <a:r>
              <a:rPr lang="ru-RU" dirty="0"/>
              <a:t>. На </a:t>
            </a:r>
            <a:r>
              <a:rPr lang="ru-RU" dirty="0" err="1"/>
              <a:t>вінчанні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дочка </a:t>
            </a:r>
            <a:r>
              <a:rPr lang="ru-RU" dirty="0" err="1"/>
              <a:t>Евеліни</a:t>
            </a:r>
            <a:r>
              <a:rPr lang="ru-RU" dirty="0"/>
              <a:t> — Анна, Густав </a:t>
            </a:r>
            <a:r>
              <a:rPr lang="ru-RU" dirty="0" err="1"/>
              <a:t>Олізар</a:t>
            </a:r>
            <a:r>
              <a:rPr lang="ru-RU" dirty="0"/>
              <a:t> та граф Жорж </a:t>
            </a:r>
            <a:r>
              <a:rPr lang="ru-RU" dirty="0" err="1"/>
              <a:t>Мнішек</a:t>
            </a:r>
            <a:r>
              <a:rPr lang="ru-RU" dirty="0"/>
              <a:t>. </a:t>
            </a:r>
            <a:r>
              <a:rPr lang="ru-RU" dirty="0" err="1"/>
              <a:t>Вінчав</a:t>
            </a:r>
            <a:r>
              <a:rPr lang="ru-RU" dirty="0"/>
              <a:t> </a:t>
            </a:r>
            <a:r>
              <a:rPr lang="ru-RU" dirty="0" err="1"/>
              <a:t>Житомирський</a:t>
            </a:r>
            <a:r>
              <a:rPr lang="ru-RU" dirty="0"/>
              <a:t> прелат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Ожаровський</a:t>
            </a:r>
            <a:r>
              <a:rPr lang="ru-RU" dirty="0"/>
              <a:t> та </a:t>
            </a:r>
            <a:r>
              <a:rPr lang="ru-RU" dirty="0" err="1"/>
              <a:t>канонік</a:t>
            </a:r>
            <a:r>
              <a:rPr lang="ru-RU" dirty="0"/>
              <a:t> </a:t>
            </a:r>
            <a:r>
              <a:rPr lang="ru-RU" dirty="0" err="1"/>
              <a:t>Йосип</a:t>
            </a:r>
            <a:r>
              <a:rPr lang="ru-RU" dirty="0"/>
              <a:t> </a:t>
            </a:r>
            <a:r>
              <a:rPr lang="ru-RU" dirty="0" err="1"/>
              <a:t>Білобоцький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Вінчання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10994"/>
            <a:ext cx="1863157" cy="2590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0319"/>
            <a:ext cx="2244511" cy="2590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2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420594"/>
            <a:ext cx="4330824" cy="3520574"/>
          </a:xfrm>
        </p:spPr>
        <p:txBody>
          <a:bodyPr/>
          <a:lstStyle/>
          <a:p>
            <a:r>
              <a:rPr lang="ru-RU" dirty="0"/>
              <a:t>У 2011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Бердичеві</a:t>
            </a:r>
            <a:r>
              <a:rPr lang="ru-RU" dirty="0"/>
              <a:t>, </a:t>
            </a:r>
            <a:r>
              <a:rPr lang="ru-RU" dirty="0" err="1"/>
              <a:t>навпроти</a:t>
            </a:r>
            <a:r>
              <a:rPr lang="ru-RU" dirty="0"/>
              <a:t> костелу </a:t>
            </a:r>
            <a:r>
              <a:rPr lang="ru-RU" dirty="0" err="1"/>
              <a:t>Варвари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славетному</a:t>
            </a:r>
            <a:r>
              <a:rPr lang="ru-RU" dirty="0"/>
              <a:t> </a:t>
            </a:r>
            <a:r>
              <a:rPr lang="ru-RU" dirty="0" err="1"/>
              <a:t>письменнику</a:t>
            </a:r>
            <a:r>
              <a:rPr lang="ru-RU" dirty="0"/>
              <a:t>. Автором </a:t>
            </a:r>
            <a:r>
              <a:rPr lang="ru-RU" dirty="0" err="1"/>
              <a:t>погруддя</a:t>
            </a:r>
            <a:r>
              <a:rPr lang="ru-RU" dirty="0"/>
              <a:t> став </a:t>
            </a:r>
            <a:r>
              <a:rPr lang="ru-RU" dirty="0" err="1"/>
              <a:t>житомирський</a:t>
            </a:r>
            <a:r>
              <a:rPr lang="ru-RU" dirty="0"/>
              <a:t> скульптор Василь </a:t>
            </a:r>
            <a:r>
              <a:rPr lang="ru-RU" dirty="0" err="1"/>
              <a:t>Фешенко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283590" cy="47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70978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56792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Оноре́ де </a:t>
            </a:r>
            <a:r>
              <a:rPr lang="vi-VN" sz="2400" b="1" dirty="0" smtClean="0"/>
              <a:t>Бальза́к</a:t>
            </a:r>
            <a:r>
              <a:rPr lang="uk-UA" sz="2400" b="1" dirty="0" smtClean="0"/>
              <a:t> (20 травня 1799 – 18 серпня 1950) - </a:t>
            </a:r>
          </a:p>
          <a:p>
            <a:r>
              <a:rPr lang="ru-RU" sz="2400" dirty="0" err="1"/>
              <a:t>французький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. Перший </a:t>
            </a:r>
            <a:r>
              <a:rPr lang="ru-RU" sz="2400" dirty="0" err="1"/>
              <a:t>успіх</a:t>
            </a:r>
            <a:r>
              <a:rPr lang="ru-RU" sz="2400" dirty="0"/>
              <a:t> до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прийшов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написання</a:t>
            </a:r>
            <a:r>
              <a:rPr lang="ru-RU" sz="2400" dirty="0"/>
              <a:t> «</a:t>
            </a:r>
            <a:r>
              <a:rPr lang="ru-RU" sz="2400" dirty="0" err="1"/>
              <a:t>Психології</a:t>
            </a:r>
            <a:r>
              <a:rPr lang="ru-RU" sz="2400" dirty="0"/>
              <a:t> </a:t>
            </a:r>
            <a:r>
              <a:rPr lang="ru-RU" sz="2400" dirty="0" err="1"/>
              <a:t>шлюбу</a:t>
            </a:r>
            <a:r>
              <a:rPr lang="ru-RU" sz="2400" dirty="0" smtClean="0"/>
              <a:t>» (</a:t>
            </a:r>
            <a:r>
              <a:rPr lang="ru-RU" sz="2400" dirty="0"/>
              <a:t>1829).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початком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серії</a:t>
            </a:r>
            <a:r>
              <a:rPr lang="ru-RU" sz="2400" dirty="0"/>
              <a:t> </a:t>
            </a:r>
            <a:r>
              <a:rPr lang="ru-RU" sz="2400" dirty="0" err="1"/>
              <a:t>романів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загальною</a:t>
            </a:r>
            <a:r>
              <a:rPr lang="ru-RU" sz="2400" dirty="0"/>
              <a:t> </a:t>
            </a:r>
            <a:r>
              <a:rPr lang="ru-RU" sz="2400" dirty="0" err="1" smtClean="0"/>
              <a:t>назвою</a:t>
            </a:r>
            <a:r>
              <a:rPr lang="ru-RU" sz="2400" dirty="0" smtClean="0"/>
              <a:t> «</a:t>
            </a:r>
            <a:r>
              <a:rPr lang="ru-RU" sz="2400" dirty="0" err="1" smtClean="0"/>
              <a:t>Людська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комедія</a:t>
            </a:r>
            <a:r>
              <a:rPr lang="ru-RU" sz="2400" dirty="0" smtClean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4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628800"/>
            <a:ext cx="33123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Народився у місті Тур 20 травня 1799 року.  </a:t>
            </a:r>
            <a:r>
              <a:rPr lang="ru-RU" sz="2000" dirty="0" err="1"/>
              <a:t>Дід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селянином, а </a:t>
            </a:r>
            <a:r>
              <a:rPr lang="ru-RU" sz="2000" dirty="0" err="1"/>
              <a:t>батько</a:t>
            </a:r>
            <a:r>
              <a:rPr lang="ru-RU" sz="2000" dirty="0"/>
              <a:t> «</a:t>
            </a:r>
            <a:r>
              <a:rPr lang="ru-RU" sz="2000" dirty="0" err="1"/>
              <a:t>вийшов</a:t>
            </a:r>
            <a:r>
              <a:rPr lang="ru-RU" sz="2000" dirty="0"/>
              <a:t> у люди» і </a:t>
            </a:r>
            <a:r>
              <a:rPr lang="ru-RU" sz="2000" dirty="0" err="1"/>
              <a:t>перетворився</a:t>
            </a:r>
            <a:r>
              <a:rPr lang="ru-RU" sz="2000" dirty="0"/>
              <a:t> з «</a:t>
            </a:r>
            <a:r>
              <a:rPr lang="ru-RU" sz="2000" dirty="0" err="1"/>
              <a:t>Бальса</a:t>
            </a:r>
            <a:r>
              <a:rPr lang="ru-RU" sz="2000" dirty="0"/>
              <a:t>» на «Бальзака», додавши до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прізвища</a:t>
            </a:r>
            <a:r>
              <a:rPr lang="ru-RU" sz="2000" dirty="0"/>
              <a:t> </a:t>
            </a:r>
            <a:r>
              <a:rPr lang="ru-RU" sz="2000" dirty="0" err="1"/>
              <a:t>шляхетну</a:t>
            </a:r>
            <a:r>
              <a:rPr lang="ru-RU" sz="2000" dirty="0"/>
              <a:t> </a:t>
            </a:r>
            <a:r>
              <a:rPr lang="ru-RU" sz="2000" dirty="0" err="1"/>
              <a:t>частку</a:t>
            </a:r>
            <a:r>
              <a:rPr lang="ru-RU" sz="2000" dirty="0"/>
              <a:t> «де</a:t>
            </a:r>
            <a:r>
              <a:rPr lang="ru-RU" sz="2000" dirty="0" smtClean="0"/>
              <a:t>». </a:t>
            </a:r>
            <a:r>
              <a:rPr lang="ru-RU" sz="2000" dirty="0"/>
              <a:t>З самого </a:t>
            </a:r>
            <a:r>
              <a:rPr lang="ru-RU" sz="2000" dirty="0" err="1"/>
              <a:t>дитинства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не </a:t>
            </a:r>
            <a:r>
              <a:rPr lang="ru-RU" sz="2000" dirty="0" err="1"/>
              <a:t>цікавилася</a:t>
            </a:r>
            <a:r>
              <a:rPr lang="ru-RU" sz="2000" dirty="0"/>
              <a:t> </a:t>
            </a:r>
            <a:r>
              <a:rPr lang="ru-RU" sz="2000" dirty="0" err="1"/>
              <a:t>дитиною</a:t>
            </a:r>
            <a:r>
              <a:rPr lang="ru-RU" sz="2000" dirty="0"/>
              <a:t> і </a:t>
            </a:r>
            <a:r>
              <a:rPr lang="ru-RU" sz="2000" dirty="0" err="1"/>
              <a:t>влаштувала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в </a:t>
            </a:r>
            <a:r>
              <a:rPr lang="ru-RU" sz="2000" dirty="0" err="1"/>
              <a:t>інтернат</a:t>
            </a:r>
            <a:r>
              <a:rPr lang="ru-RU" sz="2000" dirty="0"/>
              <a:t>.</a:t>
            </a:r>
            <a:r>
              <a:rPr lang="uk-UA" sz="2000" dirty="0"/>
              <a:t>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2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497326" cy="491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Вандомське</a:t>
            </a:r>
            <a:r>
              <a:rPr lang="uk-UA" dirty="0" smtClean="0"/>
              <a:t> училище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556792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Оноре почав </a:t>
            </a:r>
            <a:r>
              <a:rPr lang="ru-RU" sz="2400" dirty="0" err="1"/>
              <a:t>навчання</a:t>
            </a:r>
            <a:r>
              <a:rPr lang="ru-RU" sz="2400" dirty="0"/>
              <a:t> у </a:t>
            </a:r>
            <a:r>
              <a:rPr lang="ru-RU" sz="2400" dirty="0" err="1"/>
              <a:t>Вандомському</a:t>
            </a:r>
            <a:r>
              <a:rPr lang="ru-RU" sz="2400" dirty="0"/>
              <a:t> </a:t>
            </a:r>
            <a:r>
              <a:rPr lang="ru-RU" sz="2400" dirty="0" err="1"/>
              <a:t>училищі</a:t>
            </a:r>
            <a:r>
              <a:rPr lang="ru-RU" sz="2400" dirty="0"/>
              <a:t>. </a:t>
            </a:r>
            <a:r>
              <a:rPr lang="ru-RU" sz="2400" dirty="0" err="1"/>
              <a:t>Йому</a:t>
            </a:r>
            <a:r>
              <a:rPr lang="ru-RU" sz="2400" dirty="0"/>
              <a:t> там не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подобалось</a:t>
            </a:r>
            <a:r>
              <a:rPr lang="ru-RU" sz="2400" dirty="0"/>
              <a:t>: </a:t>
            </a:r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викладались</a:t>
            </a:r>
            <a:r>
              <a:rPr lang="ru-RU" sz="2400" dirty="0"/>
              <a:t> </a:t>
            </a:r>
            <a:r>
              <a:rPr lang="ru-RU" sz="2400" dirty="0" err="1"/>
              <a:t>абияк</a:t>
            </a:r>
            <a:r>
              <a:rPr lang="ru-RU" sz="2400" dirty="0"/>
              <a:t>, а </a:t>
            </a:r>
            <a:r>
              <a:rPr lang="ru-RU" sz="2400" dirty="0" err="1"/>
              <a:t>дисципліна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суворою</a:t>
            </a:r>
            <a:r>
              <a:rPr lang="ru-RU" sz="2400" dirty="0"/>
              <a:t>. Бальзак не </a:t>
            </a:r>
            <a:r>
              <a:rPr lang="ru-RU" sz="2400" dirty="0" err="1"/>
              <a:t>був</a:t>
            </a:r>
            <a:r>
              <a:rPr lang="ru-RU" sz="2400" dirty="0"/>
              <a:t> першим </a:t>
            </a:r>
            <a:r>
              <a:rPr lang="ru-RU" sz="2400" dirty="0" err="1"/>
              <a:t>учнем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читав і </a:t>
            </a:r>
            <a:r>
              <a:rPr lang="ru-RU" sz="2400" dirty="0" err="1"/>
              <a:t>захоплювався</a:t>
            </a:r>
            <a:r>
              <a:rPr lang="ru-RU" sz="2400" dirty="0"/>
              <a:t> </a:t>
            </a:r>
            <a:r>
              <a:rPr lang="ru-RU" sz="2400" dirty="0" err="1"/>
              <a:t>писанням</a:t>
            </a:r>
            <a:r>
              <a:rPr lang="ru-RU" sz="2400" dirty="0"/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2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556792"/>
            <a:ext cx="4217611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Оселення в Парижі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556792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/>
              <a:t>того як хлопчик </a:t>
            </a:r>
            <a:r>
              <a:rPr lang="ru-RU" sz="2400" dirty="0" err="1"/>
              <a:t>захворів</a:t>
            </a:r>
            <a:r>
              <a:rPr lang="ru-RU" sz="2400" dirty="0"/>
              <a:t>(1814), батьки забрали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додому</a:t>
            </a:r>
            <a:r>
              <a:rPr lang="ru-RU" sz="2400" dirty="0"/>
              <a:t>. </a:t>
            </a:r>
            <a:r>
              <a:rPr lang="uk-UA" sz="2400" dirty="0"/>
              <a:t>. </a:t>
            </a:r>
            <a:r>
              <a:rPr lang="ru-RU" sz="2400" dirty="0"/>
              <a:t>1814 родина </a:t>
            </a:r>
            <a:r>
              <a:rPr lang="ru-RU" sz="2400" dirty="0" err="1"/>
              <a:t>Бальзаків</a:t>
            </a:r>
            <a:r>
              <a:rPr lang="ru-RU" sz="2400" dirty="0"/>
              <a:t> </a:t>
            </a:r>
            <a:r>
              <a:rPr lang="ru-RU" sz="2400" dirty="0" err="1"/>
              <a:t>оселяється</a:t>
            </a:r>
            <a:r>
              <a:rPr lang="ru-RU" sz="2400" dirty="0"/>
              <a:t> в </a:t>
            </a:r>
            <a:r>
              <a:rPr lang="ru-RU" sz="2400" dirty="0" err="1"/>
              <a:t>Парижі</a:t>
            </a:r>
            <a:r>
              <a:rPr lang="ru-RU" sz="2400" dirty="0"/>
              <a:t>. Оноре </a:t>
            </a:r>
            <a:r>
              <a:rPr lang="ru-RU" sz="2400" dirty="0" err="1"/>
              <a:t>продовжив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у </a:t>
            </a:r>
            <a:r>
              <a:rPr lang="ru-RU" sz="2400" dirty="0" err="1"/>
              <a:t>приватних</a:t>
            </a:r>
            <a:r>
              <a:rPr lang="ru-RU" sz="2400" dirty="0"/>
              <a:t> школах, </a:t>
            </a:r>
            <a:r>
              <a:rPr lang="ru-RU" sz="2400" dirty="0" err="1"/>
              <a:t>відвідував</a:t>
            </a:r>
            <a:r>
              <a:rPr lang="ru-RU" sz="2400" dirty="0"/>
              <a:t> </a:t>
            </a:r>
            <a:r>
              <a:rPr lang="ru-RU" sz="2400" dirty="0" err="1"/>
              <a:t>лекції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Сорбонні</a:t>
            </a:r>
            <a:r>
              <a:rPr lang="ru-RU" sz="2400" dirty="0" smtClean="0"/>
              <a:t>, </a:t>
            </a:r>
            <a:r>
              <a:rPr lang="ru-RU" sz="2400" dirty="0" err="1"/>
              <a:t>всесвітньо</a:t>
            </a:r>
            <a:r>
              <a:rPr lang="ru-RU" sz="2400" dirty="0"/>
              <a:t> </a:t>
            </a:r>
            <a:r>
              <a:rPr lang="ru-RU" sz="2400" dirty="0" err="1"/>
              <a:t>відомому</a:t>
            </a:r>
            <a:r>
              <a:rPr lang="ru-RU" sz="2400" dirty="0"/>
              <a:t> </a:t>
            </a:r>
            <a:r>
              <a:rPr lang="ru-RU" sz="2400" dirty="0" err="1"/>
              <a:t>університеті</a:t>
            </a:r>
            <a:r>
              <a:rPr lang="ru-RU" sz="2400" dirty="0"/>
              <a:t>, </a:t>
            </a:r>
            <a:r>
              <a:rPr lang="ru-RU" sz="2400" dirty="0" err="1"/>
              <a:t>відвідував</a:t>
            </a:r>
            <a:r>
              <a:rPr lang="ru-RU" sz="2400" dirty="0"/>
              <a:t> практику в </a:t>
            </a:r>
            <a:r>
              <a:rPr lang="ru-RU" sz="2400" dirty="0" err="1" smtClean="0"/>
              <a:t>адвокатській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конторі</a:t>
            </a:r>
            <a:r>
              <a:rPr lang="ru-RU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98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699972" cy="495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кроки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45365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1819 </a:t>
            </a:r>
            <a:r>
              <a:rPr lang="ru-RU" sz="2100" dirty="0" err="1"/>
              <a:t>батько</a:t>
            </a:r>
            <a:r>
              <a:rPr lang="ru-RU" sz="2100" dirty="0"/>
              <a:t> Бальзака </a:t>
            </a:r>
            <a:r>
              <a:rPr lang="ru-RU" sz="2100" dirty="0" err="1"/>
              <a:t>залишив</a:t>
            </a:r>
            <a:r>
              <a:rPr lang="ru-RU" sz="2100" dirty="0"/>
              <a:t> службу без </a:t>
            </a:r>
            <a:r>
              <a:rPr lang="ru-RU" sz="2100" dirty="0" err="1"/>
              <a:t>пенсії</a:t>
            </a:r>
            <a:r>
              <a:rPr lang="ru-RU" sz="2100" dirty="0"/>
              <a:t> і Оноре, того самого року </a:t>
            </a:r>
            <a:r>
              <a:rPr lang="ru-RU" sz="2100" dirty="0" err="1"/>
              <a:t>отримавши</a:t>
            </a:r>
            <a:r>
              <a:rPr lang="ru-RU" sz="2100" dirty="0"/>
              <a:t> диплом юриста, </a:t>
            </a:r>
            <a:r>
              <a:rPr lang="ru-RU" sz="2100" dirty="0" err="1"/>
              <a:t>змушений</a:t>
            </a:r>
            <a:r>
              <a:rPr lang="ru-RU" sz="2100" dirty="0"/>
              <a:t> </a:t>
            </a:r>
            <a:r>
              <a:rPr lang="ru-RU" sz="2100" dirty="0" err="1"/>
              <a:t>був</a:t>
            </a:r>
            <a:r>
              <a:rPr lang="ru-RU" sz="2100" dirty="0"/>
              <a:t> </a:t>
            </a:r>
            <a:r>
              <a:rPr lang="ru-RU" sz="2100" dirty="0" err="1"/>
              <a:t>заробляти</a:t>
            </a:r>
            <a:r>
              <a:rPr lang="ru-RU" sz="2100" dirty="0"/>
              <a:t> </a:t>
            </a:r>
            <a:r>
              <a:rPr lang="ru-RU" sz="2100" dirty="0" err="1"/>
              <a:t>собі</a:t>
            </a:r>
            <a:r>
              <a:rPr lang="ru-RU" sz="2100" dirty="0"/>
              <a:t> на </a:t>
            </a:r>
            <a:r>
              <a:rPr lang="ru-RU" sz="2100" dirty="0" err="1"/>
              <a:t>хліб</a:t>
            </a:r>
            <a:r>
              <a:rPr lang="ru-RU" sz="2100" dirty="0"/>
              <a:t>. </a:t>
            </a:r>
            <a:r>
              <a:rPr lang="ru-RU" sz="2100" dirty="0" err="1"/>
              <a:t>Професія</a:t>
            </a:r>
            <a:r>
              <a:rPr lang="ru-RU" sz="2100" dirty="0"/>
              <a:t> адвоката </a:t>
            </a:r>
            <a:r>
              <a:rPr lang="ru-RU" sz="2100" dirty="0" err="1"/>
              <a:t>його</a:t>
            </a:r>
            <a:r>
              <a:rPr lang="ru-RU" sz="2100" dirty="0"/>
              <a:t> не </a:t>
            </a:r>
            <a:r>
              <a:rPr lang="ru-RU" sz="2100" dirty="0" err="1"/>
              <a:t>приваблювала</a:t>
            </a:r>
            <a:r>
              <a:rPr lang="ru-RU" sz="2100" dirty="0"/>
              <a:t>. </a:t>
            </a:r>
            <a:r>
              <a:rPr lang="ru-RU" sz="2100" dirty="0" err="1"/>
              <a:t>Він</a:t>
            </a:r>
            <a:r>
              <a:rPr lang="ru-RU" sz="2100" dirty="0"/>
              <a:t> </a:t>
            </a:r>
            <a:r>
              <a:rPr lang="ru-RU" sz="2100" dirty="0" err="1"/>
              <a:t>мріяв</a:t>
            </a:r>
            <a:r>
              <a:rPr lang="ru-RU" sz="2100" dirty="0"/>
              <a:t> про </a:t>
            </a:r>
            <a:r>
              <a:rPr lang="ru-RU" sz="2100" dirty="0" err="1"/>
              <a:t>письменницьку</a:t>
            </a:r>
            <a:r>
              <a:rPr lang="ru-RU" sz="2100" dirty="0"/>
              <a:t> </a:t>
            </a:r>
            <a:r>
              <a:rPr lang="ru-RU" sz="2100" dirty="0" err="1"/>
              <a:t>діяльність</a:t>
            </a:r>
            <a:r>
              <a:rPr lang="ru-RU" sz="2100" dirty="0"/>
              <a:t>. Родина не ставала </a:t>
            </a:r>
            <a:r>
              <a:rPr lang="ru-RU" sz="2100" dirty="0" err="1"/>
              <a:t>йому</a:t>
            </a:r>
            <a:r>
              <a:rPr lang="ru-RU" sz="2100" dirty="0"/>
              <a:t> на </a:t>
            </a:r>
            <a:r>
              <a:rPr lang="ru-RU" sz="2100" dirty="0" err="1"/>
              <a:t>заваді</a:t>
            </a:r>
            <a:r>
              <a:rPr lang="ru-RU" sz="2100" dirty="0"/>
              <a:t>, </a:t>
            </a:r>
            <a:r>
              <a:rPr lang="ru-RU" sz="2100" dirty="0" err="1"/>
              <a:t>навіть</a:t>
            </a:r>
            <a:r>
              <a:rPr lang="ru-RU" sz="2100" dirty="0"/>
              <a:t> посильно </a:t>
            </a:r>
            <a:r>
              <a:rPr lang="ru-RU" sz="2100" dirty="0" err="1"/>
              <a:t>йому</a:t>
            </a:r>
            <a:r>
              <a:rPr lang="ru-RU" sz="2100" dirty="0"/>
              <a:t> </a:t>
            </a:r>
            <a:r>
              <a:rPr lang="ru-RU" sz="2100" dirty="0" err="1"/>
              <a:t>допомагала</a:t>
            </a:r>
            <a:r>
              <a:rPr lang="ru-RU" sz="2100" dirty="0"/>
              <a:t>: на </a:t>
            </a:r>
            <a:r>
              <a:rPr lang="ru-RU" sz="2100" dirty="0" err="1"/>
              <a:t>сімейній</a:t>
            </a:r>
            <a:r>
              <a:rPr lang="ru-RU" sz="2100" dirty="0"/>
              <a:t> </a:t>
            </a:r>
            <a:r>
              <a:rPr lang="ru-RU" sz="2100" dirty="0" err="1"/>
              <a:t>нараді</a:t>
            </a:r>
            <a:r>
              <a:rPr lang="ru-RU" sz="2100" dirty="0"/>
              <a:t> </a:t>
            </a:r>
            <a:r>
              <a:rPr lang="ru-RU" sz="2100" dirty="0" err="1"/>
              <a:t>було</a:t>
            </a:r>
            <a:r>
              <a:rPr lang="ru-RU" sz="2100" dirty="0"/>
              <a:t> </a:t>
            </a:r>
            <a:r>
              <a:rPr lang="ru-RU" sz="2100" dirty="0" err="1"/>
              <a:t>ухвалено</a:t>
            </a:r>
            <a:r>
              <a:rPr lang="ru-RU" sz="2100" dirty="0"/>
              <a:t> </a:t>
            </a:r>
            <a:r>
              <a:rPr lang="ru-RU" sz="2100" dirty="0" err="1"/>
              <a:t>встановити</a:t>
            </a:r>
            <a:r>
              <a:rPr lang="ru-RU" sz="2100" dirty="0"/>
              <a:t> Оноре </a:t>
            </a:r>
            <a:r>
              <a:rPr lang="ru-RU" sz="2100" dirty="0" err="1"/>
              <a:t>іспитовий</a:t>
            </a:r>
            <a:r>
              <a:rPr lang="ru-RU" sz="2100" dirty="0"/>
              <a:t> </a:t>
            </a:r>
            <a:r>
              <a:rPr lang="ru-RU" sz="2100" dirty="0" err="1"/>
              <a:t>термін</a:t>
            </a:r>
            <a:r>
              <a:rPr lang="ru-RU" sz="2100" dirty="0"/>
              <a:t> </a:t>
            </a:r>
            <a:r>
              <a:rPr lang="ru-RU" sz="2100" dirty="0" err="1"/>
              <a:t>тривалістю</a:t>
            </a:r>
            <a:r>
              <a:rPr lang="ru-RU" sz="2100" dirty="0"/>
              <a:t> два роки та </a:t>
            </a:r>
            <a:r>
              <a:rPr lang="ru-RU" sz="2100" dirty="0" err="1"/>
              <a:t>фінансувати</a:t>
            </a:r>
            <a:r>
              <a:rPr lang="ru-RU" sz="2100" dirty="0"/>
              <a:t> </a:t>
            </a:r>
            <a:r>
              <a:rPr lang="ru-RU" sz="2100" dirty="0" err="1"/>
              <a:t>його</a:t>
            </a:r>
            <a:r>
              <a:rPr lang="ru-RU" sz="2100" dirty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2886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88840"/>
            <a:ext cx="3243255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Популярність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340768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 1821 Бальзак жив у </a:t>
            </a:r>
            <a:r>
              <a:rPr lang="ru-RU" sz="2000" dirty="0" err="1"/>
              <a:t>Мансарді</a:t>
            </a:r>
            <a:r>
              <a:rPr lang="ru-RU" sz="2000" dirty="0"/>
              <a:t>, </a:t>
            </a:r>
            <a:r>
              <a:rPr lang="ru-RU" sz="2000" dirty="0" err="1"/>
              <a:t>спілкувався</a:t>
            </a:r>
            <a:r>
              <a:rPr lang="ru-RU" sz="2000" dirty="0"/>
              <a:t> з </a:t>
            </a:r>
            <a:r>
              <a:rPr lang="ru-RU" sz="2000" dirty="0" err="1"/>
              <a:t>журналістами</a:t>
            </a:r>
            <a:r>
              <a:rPr lang="ru-RU" sz="2000" dirty="0"/>
              <a:t> і створив низку </a:t>
            </a:r>
            <a:r>
              <a:rPr lang="ru-RU" sz="2000" dirty="0" err="1"/>
              <a:t>модних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«</a:t>
            </a:r>
            <a:r>
              <a:rPr lang="ru-RU" sz="2000" dirty="0" err="1"/>
              <a:t>готичних</a:t>
            </a:r>
            <a:r>
              <a:rPr lang="ru-RU" sz="2000" dirty="0"/>
              <a:t> </a:t>
            </a:r>
            <a:r>
              <a:rPr lang="ru-RU" sz="2000" dirty="0" err="1"/>
              <a:t>романів</a:t>
            </a:r>
            <a:r>
              <a:rPr lang="ru-RU" sz="2000" dirty="0"/>
              <a:t>», </a:t>
            </a:r>
            <a:r>
              <a:rPr lang="ru-RU" sz="2000" dirty="0" err="1"/>
              <a:t>спочатку</a:t>
            </a:r>
            <a:r>
              <a:rPr lang="ru-RU" sz="2000" dirty="0"/>
              <a:t> в </a:t>
            </a:r>
            <a:r>
              <a:rPr lang="ru-RU" sz="2000" dirty="0" err="1"/>
              <a:t>співавторстві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. </a:t>
            </a:r>
            <a:r>
              <a:rPr lang="ru-RU" sz="2000" dirty="0" smtClean="0"/>
              <a:t>Твори  не </a:t>
            </a:r>
            <a:r>
              <a:rPr lang="ru-RU" sz="2000" dirty="0"/>
              <a:t>принесли </a:t>
            </a:r>
            <a:r>
              <a:rPr lang="ru-RU" sz="2000" dirty="0" err="1"/>
              <a:t>Бальзакові</a:t>
            </a:r>
            <a:r>
              <a:rPr lang="ru-RU" sz="2000" dirty="0"/>
              <a:t> </a:t>
            </a:r>
            <a:r>
              <a:rPr lang="ru-RU" sz="2000" dirty="0" err="1"/>
              <a:t>бажаних</a:t>
            </a:r>
            <a:r>
              <a:rPr lang="ru-RU" sz="2000" dirty="0"/>
              <a:t> грошей, але </a:t>
            </a:r>
            <a:r>
              <a:rPr lang="ru-RU" sz="2000" dirty="0" err="1"/>
              <a:t>відіграли</a:t>
            </a:r>
            <a:r>
              <a:rPr lang="ru-RU" sz="2000" dirty="0"/>
              <a:t> </a:t>
            </a:r>
            <a:r>
              <a:rPr lang="ru-RU" sz="2000" dirty="0" err="1"/>
              <a:t>позитивну</a:t>
            </a:r>
            <a:r>
              <a:rPr lang="ru-RU" sz="2000" dirty="0"/>
              <a:t> роль у </a:t>
            </a:r>
            <a:r>
              <a:rPr lang="ru-RU" sz="2000" dirty="0" err="1"/>
              <a:t>становленні</a:t>
            </a:r>
            <a:r>
              <a:rPr lang="ru-RU" sz="2000" dirty="0"/>
              <a:t>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.  </a:t>
            </a:r>
            <a:r>
              <a:rPr lang="ru-RU" sz="2000" dirty="0" err="1"/>
              <a:t>Двадцяті</a:t>
            </a:r>
            <a:r>
              <a:rPr lang="ru-RU" sz="2000" dirty="0"/>
              <a:t> роки </a:t>
            </a:r>
            <a:r>
              <a:rPr lang="ru-RU" sz="2000" dirty="0" err="1"/>
              <a:t>багато</a:t>
            </a:r>
            <a:r>
              <a:rPr lang="ru-RU" sz="2000" dirty="0"/>
              <a:t> в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ускладнили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Бальзака. </a:t>
            </a:r>
            <a:r>
              <a:rPr lang="ru-RU" sz="2000" dirty="0" err="1"/>
              <a:t>Боротьба</a:t>
            </a:r>
            <a:r>
              <a:rPr lang="ru-RU" sz="2000" dirty="0"/>
              <a:t> з кредиторами — одна з </a:t>
            </a:r>
            <a:r>
              <a:rPr lang="ru-RU" sz="2000" dirty="0" err="1"/>
              <a:t>найпопулярніших</a:t>
            </a:r>
            <a:r>
              <a:rPr lang="ru-RU" sz="2000" dirty="0"/>
              <a:t> тем </a:t>
            </a:r>
            <a:r>
              <a:rPr lang="ru-RU" sz="2000" dirty="0" err="1"/>
              <a:t>анекдотів</a:t>
            </a:r>
            <a:r>
              <a:rPr lang="ru-RU" sz="2000" dirty="0"/>
              <a:t>, </a:t>
            </a:r>
            <a:r>
              <a:rPr lang="ru-RU" sz="2000" dirty="0" err="1"/>
              <a:t>пов'язаних</a:t>
            </a:r>
            <a:r>
              <a:rPr lang="ru-RU" sz="2000" dirty="0"/>
              <a:t> з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ім'ям</a:t>
            </a:r>
            <a:r>
              <a:rPr lang="ru-RU" sz="2000" dirty="0"/>
              <a:t>. </a:t>
            </a:r>
            <a:r>
              <a:rPr lang="ru-RU" sz="2000" dirty="0" err="1"/>
              <a:t>Аби</a:t>
            </a:r>
            <a:r>
              <a:rPr lang="ru-RU" sz="2000" dirty="0"/>
              <a:t> </a:t>
            </a:r>
            <a:r>
              <a:rPr lang="ru-RU" sz="2000" dirty="0" err="1"/>
              <a:t>позбутися</a:t>
            </a:r>
            <a:r>
              <a:rPr lang="ru-RU" sz="2000" dirty="0"/>
              <a:t> </a:t>
            </a:r>
            <a:r>
              <a:rPr lang="ru-RU" sz="2000" dirty="0" err="1"/>
              <a:t>боргів</a:t>
            </a:r>
            <a:r>
              <a:rPr lang="ru-RU" sz="2000" dirty="0"/>
              <a:t>, Бальзак писав </a:t>
            </a:r>
            <a:r>
              <a:rPr lang="ru-RU" sz="2000" dirty="0" err="1"/>
              <a:t>безупинно</a:t>
            </a:r>
            <a:r>
              <a:rPr lang="ru-RU" sz="2000" dirty="0"/>
              <a:t>, </a:t>
            </a:r>
            <a:r>
              <a:rPr lang="ru-RU" sz="2000" dirty="0" err="1"/>
              <a:t>створюючи</a:t>
            </a:r>
            <a:r>
              <a:rPr lang="ru-RU" sz="2000" dirty="0"/>
              <a:t> роман за романом, </a:t>
            </a:r>
            <a:r>
              <a:rPr lang="ru-RU" sz="2000" dirty="0" err="1"/>
              <a:t>працюючи</a:t>
            </a:r>
            <a:r>
              <a:rPr lang="ru-RU" sz="2000" dirty="0"/>
              <a:t> по 16 годин на </a:t>
            </a:r>
            <a:r>
              <a:rPr lang="ru-RU" sz="2000" dirty="0" err="1"/>
              <a:t>добу</a:t>
            </a:r>
            <a:r>
              <a:rPr lang="ru-RU" sz="2000" dirty="0"/>
              <a:t> та </a:t>
            </a:r>
            <a:r>
              <a:rPr lang="ru-RU" sz="2000" dirty="0" err="1"/>
              <a:t>одержуючи</a:t>
            </a:r>
            <a:r>
              <a:rPr lang="ru-RU" sz="2000" dirty="0"/>
              <a:t> </a:t>
            </a:r>
            <a:r>
              <a:rPr lang="ru-RU" sz="2000" dirty="0" err="1" smtClean="0"/>
              <a:t>аванси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/>
              <a:t>видавців</a:t>
            </a:r>
            <a:r>
              <a:rPr lang="ru-RU" sz="2000" dirty="0"/>
              <a:t> за </a:t>
            </a:r>
            <a:r>
              <a:rPr lang="ru-RU" sz="2000" dirty="0" err="1"/>
              <a:t>ненаписані</a:t>
            </a:r>
            <a:r>
              <a:rPr lang="ru-RU" sz="2000" dirty="0"/>
              <a:t> твори.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732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516589"/>
            <a:ext cx="4968552" cy="17952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Оноре де Бальзак </a:t>
            </a:r>
            <a:b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</a:t>
            </a:r>
            <a:b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Україна</a:t>
            </a:r>
            <a:endParaRPr lang="ru-RU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5" y="1340768"/>
            <a:ext cx="3171903" cy="441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1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2622432" cy="3026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з Одеси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554461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У </a:t>
            </a:r>
            <a:r>
              <a:rPr lang="ru-RU" sz="2300" dirty="0"/>
              <a:t>1832 р. </a:t>
            </a:r>
            <a:r>
              <a:rPr lang="ru-RU" sz="2300" dirty="0" err="1"/>
              <a:t>письменник</a:t>
            </a:r>
            <a:r>
              <a:rPr lang="ru-RU" sz="2300" dirty="0"/>
              <a:t> </a:t>
            </a:r>
            <a:r>
              <a:rPr lang="ru-RU" sz="2300" dirty="0" err="1"/>
              <a:t>отримав</a:t>
            </a:r>
            <a:r>
              <a:rPr lang="ru-RU" sz="2300" dirty="0"/>
              <a:t> листа,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надійшов</a:t>
            </a:r>
            <a:r>
              <a:rPr lang="ru-RU" sz="2300" dirty="0"/>
              <a:t> з </a:t>
            </a:r>
            <a:r>
              <a:rPr lang="ru-RU" sz="2300" dirty="0" err="1"/>
              <a:t>Одеси</a:t>
            </a:r>
            <a:r>
              <a:rPr lang="ru-RU" sz="2300" dirty="0"/>
              <a:t> за </a:t>
            </a:r>
            <a:r>
              <a:rPr lang="ru-RU" sz="2300" dirty="0" err="1"/>
              <a:t>підписом</a:t>
            </a:r>
            <a:r>
              <a:rPr lang="ru-RU" sz="2300" dirty="0"/>
              <a:t> «</a:t>
            </a:r>
            <a:r>
              <a:rPr lang="ru-RU" sz="2300" dirty="0" err="1"/>
              <a:t>Іноземка</a:t>
            </a:r>
            <a:r>
              <a:rPr lang="ru-RU" sz="2300" dirty="0"/>
              <a:t>» з приводу </a:t>
            </a:r>
            <a:r>
              <a:rPr lang="ru-RU" sz="2300" dirty="0" err="1"/>
              <a:t>його</a:t>
            </a:r>
            <a:r>
              <a:rPr lang="ru-RU" sz="2300" dirty="0"/>
              <a:t> роману «</a:t>
            </a:r>
            <a:r>
              <a:rPr lang="ru-RU" sz="2300" dirty="0" err="1"/>
              <a:t>Тридцятирічна</a:t>
            </a:r>
            <a:r>
              <a:rPr lang="ru-RU" sz="2300" dirty="0"/>
              <a:t> </a:t>
            </a:r>
            <a:r>
              <a:rPr lang="ru-RU" sz="2300" dirty="0" err="1"/>
              <a:t>жінка</a:t>
            </a:r>
            <a:r>
              <a:rPr lang="ru-RU" sz="2300" dirty="0"/>
              <a:t>». </a:t>
            </a:r>
            <a:r>
              <a:rPr lang="ru-RU" sz="2300" dirty="0" err="1"/>
              <a:t>Авторка</a:t>
            </a:r>
            <a:r>
              <a:rPr lang="ru-RU" sz="2300" dirty="0"/>
              <a:t> </a:t>
            </a:r>
            <a:r>
              <a:rPr lang="ru-RU" sz="2300" dirty="0" err="1"/>
              <a:t>послання</a:t>
            </a:r>
            <a:r>
              <a:rPr lang="ru-RU" sz="2300" dirty="0"/>
              <a:t> </a:t>
            </a:r>
            <a:r>
              <a:rPr lang="ru-RU" sz="2300" dirty="0" err="1"/>
              <a:t>була</a:t>
            </a:r>
            <a:r>
              <a:rPr lang="ru-RU" sz="2300" dirty="0"/>
              <a:t> </a:t>
            </a:r>
            <a:r>
              <a:rPr lang="ru-RU" sz="2300" dirty="0" err="1"/>
              <a:t>багата</a:t>
            </a:r>
            <a:r>
              <a:rPr lang="ru-RU" sz="2300" dirty="0"/>
              <a:t> </a:t>
            </a:r>
            <a:r>
              <a:rPr lang="ru-RU" sz="2300" dirty="0" err="1"/>
              <a:t>польська</a:t>
            </a:r>
            <a:r>
              <a:rPr lang="ru-RU" sz="2300" dirty="0"/>
              <a:t> </a:t>
            </a:r>
            <a:r>
              <a:rPr lang="ru-RU" sz="2300" dirty="0" err="1" smtClean="0"/>
              <a:t>поміщиця</a:t>
            </a:r>
            <a:r>
              <a:rPr lang="ru-RU" sz="2300" dirty="0" smtClean="0"/>
              <a:t> </a:t>
            </a:r>
            <a:r>
              <a:rPr lang="ru-RU" sz="2300" dirty="0" err="1" smtClean="0"/>
              <a:t>Евеліна</a:t>
            </a:r>
            <a:r>
              <a:rPr lang="ru-RU" sz="2300" dirty="0" smtClean="0"/>
              <a:t> </a:t>
            </a:r>
            <a:r>
              <a:rPr lang="ru-RU" sz="2300" dirty="0" err="1" smtClean="0"/>
              <a:t>Ганська</a:t>
            </a:r>
            <a:r>
              <a:rPr lang="ru-RU" sz="2300" dirty="0" smtClean="0"/>
              <a:t>, </a:t>
            </a:r>
            <a:r>
              <a:rPr lang="ru-RU" sz="2300" dirty="0" err="1"/>
              <a:t>власниця</a:t>
            </a:r>
            <a:r>
              <a:rPr lang="ru-RU" sz="2300" dirty="0"/>
              <a:t> </a:t>
            </a:r>
            <a:r>
              <a:rPr lang="ru-RU" sz="2300" dirty="0" err="1"/>
              <a:t>маєтку</a:t>
            </a:r>
            <a:r>
              <a:rPr lang="ru-RU" sz="2300" dirty="0"/>
              <a:t> </a:t>
            </a:r>
            <a:r>
              <a:rPr lang="ru-RU" sz="2300" dirty="0" err="1"/>
              <a:t>поблизу</a:t>
            </a:r>
            <a:r>
              <a:rPr lang="ru-RU" sz="2300" dirty="0"/>
              <a:t> Бердичева. </a:t>
            </a:r>
            <a:r>
              <a:rPr lang="ru-RU" sz="2300" dirty="0" err="1"/>
              <a:t>Письменник</a:t>
            </a:r>
            <a:r>
              <a:rPr lang="ru-RU" sz="2300" dirty="0"/>
              <a:t> почав </a:t>
            </a:r>
            <a:r>
              <a:rPr lang="ru-RU" sz="2300" dirty="0" err="1"/>
              <a:t>листування</a:t>
            </a:r>
            <a:r>
              <a:rPr lang="ru-RU" sz="2300" dirty="0"/>
              <a:t> з </a:t>
            </a:r>
            <a:r>
              <a:rPr lang="ru-RU" sz="2300" dirty="0" err="1"/>
              <a:t>жінкою</a:t>
            </a:r>
            <a:r>
              <a:rPr lang="ru-RU" sz="2300" dirty="0"/>
              <a:t>, а </a:t>
            </a:r>
            <a:r>
              <a:rPr lang="ru-RU" sz="2300" dirty="0" err="1"/>
              <a:t>згодом</a:t>
            </a:r>
            <a:r>
              <a:rPr lang="ru-RU" sz="2300" dirty="0"/>
              <a:t> </a:t>
            </a:r>
            <a:r>
              <a:rPr lang="ru-RU" sz="2300" dirty="0" err="1"/>
              <a:t>зустрівся</a:t>
            </a:r>
            <a:r>
              <a:rPr lang="ru-RU" sz="2300" dirty="0"/>
              <a:t> з нею у </a:t>
            </a:r>
            <a:r>
              <a:rPr lang="ru-RU" sz="2300" dirty="0" err="1"/>
              <a:t>Швейцарії</a:t>
            </a:r>
            <a:r>
              <a:rPr lang="ru-RU" sz="2300" dirty="0"/>
              <a:t>. </a:t>
            </a:r>
            <a:r>
              <a:rPr lang="ru-RU" sz="2300" dirty="0" err="1"/>
              <a:t>Ганська</a:t>
            </a:r>
            <a:r>
              <a:rPr lang="ru-RU" sz="2300" dirty="0"/>
              <a:t> </a:t>
            </a:r>
            <a:r>
              <a:rPr lang="ru-RU" sz="2300" dirty="0" err="1"/>
              <a:t>була</a:t>
            </a:r>
            <a:r>
              <a:rPr lang="ru-RU" sz="2300" dirty="0"/>
              <a:t> </a:t>
            </a:r>
            <a:r>
              <a:rPr lang="ru-RU" sz="2300" dirty="0" err="1"/>
              <a:t>вродливою</a:t>
            </a:r>
            <a:r>
              <a:rPr lang="ru-RU" sz="2300" dirty="0"/>
              <a:t> вельможною </a:t>
            </a:r>
            <a:r>
              <a:rPr lang="ru-RU" sz="2300" dirty="0" err="1"/>
              <a:t>жінкою</a:t>
            </a:r>
            <a:r>
              <a:rPr lang="ru-RU" sz="2300" dirty="0"/>
              <a:t>. </a:t>
            </a:r>
            <a:r>
              <a:rPr lang="ru-RU" sz="2300" dirty="0" err="1"/>
              <a:t>Між</a:t>
            </a:r>
            <a:r>
              <a:rPr lang="ru-RU" sz="2300" dirty="0"/>
              <a:t> </a:t>
            </a:r>
            <a:r>
              <a:rPr lang="ru-RU" sz="2300" dirty="0" err="1"/>
              <a:t>письменником</a:t>
            </a:r>
            <a:r>
              <a:rPr lang="ru-RU" sz="2300" dirty="0"/>
              <a:t> і нею </a:t>
            </a:r>
            <a:r>
              <a:rPr lang="ru-RU" sz="2300" dirty="0" err="1"/>
              <a:t>зав'язались</a:t>
            </a:r>
            <a:r>
              <a:rPr lang="ru-RU" sz="2300" dirty="0"/>
              <a:t> </a:t>
            </a:r>
            <a:r>
              <a:rPr lang="ru-RU" sz="2300" dirty="0" err="1"/>
              <a:t>дружні</a:t>
            </a:r>
            <a:r>
              <a:rPr lang="ru-RU" sz="2300" dirty="0"/>
              <a:t> </a:t>
            </a:r>
            <a:r>
              <a:rPr lang="ru-RU" sz="2300" dirty="0" err="1"/>
              <a:t>стосунки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невдовзі</a:t>
            </a:r>
            <a:r>
              <a:rPr lang="ru-RU" sz="2300" dirty="0"/>
              <a:t> переросли в </a:t>
            </a:r>
            <a:r>
              <a:rPr lang="ru-RU" sz="2300" dirty="0" err="1"/>
              <a:t>справжнє</a:t>
            </a:r>
            <a:r>
              <a:rPr lang="ru-RU" sz="2300" dirty="0"/>
              <a:t> </a:t>
            </a:r>
            <a:r>
              <a:rPr lang="ru-RU" sz="2300" dirty="0" err="1"/>
              <a:t>кохання</a:t>
            </a:r>
            <a:r>
              <a:rPr lang="ru-RU" sz="2300" dirty="0"/>
              <a:t>. 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41524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Евеліна Ганська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4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606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Оноре де Бальзак </vt:lpstr>
      <vt:lpstr>Біографія</vt:lpstr>
      <vt:lpstr>Дитинство</vt:lpstr>
      <vt:lpstr>Вандомське училище</vt:lpstr>
      <vt:lpstr>Оселення в Парижі</vt:lpstr>
      <vt:lpstr>Перші кроки</vt:lpstr>
      <vt:lpstr>Популярність</vt:lpstr>
      <vt:lpstr>Оноре де Бальзак  і  Україна</vt:lpstr>
      <vt:lpstr>Лист з Одеси</vt:lpstr>
      <vt:lpstr>Евеліна (Єва) Ганська</vt:lpstr>
      <vt:lpstr>Листування</vt:lpstr>
      <vt:lpstr>Бальзак про Україну</vt:lpstr>
      <vt:lpstr>Вінчання</vt:lpstr>
      <vt:lpstr>Пам’ятник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Оноре де Бальзак  і Україна</dc:title>
  <dc:creator>Игорь</dc:creator>
  <cp:lastModifiedBy>Игорь</cp:lastModifiedBy>
  <cp:revision>15</cp:revision>
  <dcterms:created xsi:type="dcterms:W3CDTF">2013-09-27T14:58:01Z</dcterms:created>
  <dcterms:modified xsi:type="dcterms:W3CDTF">2013-09-27T17:13:30Z</dcterms:modified>
</cp:coreProperties>
</file>